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Proxima Nova"/>
      <p:regular r:id="rId15"/>
      <p:bold r:id="rId16"/>
      <p:italic r:id="rId17"/>
      <p:boldItalic r:id="rId18"/>
    </p:embeddedFont>
    <p:embeddedFont>
      <p:font typeface="Proxima Nova Extrabold"/>
      <p:bold r:id="rId19"/>
    </p:embeddedFont>
    <p:embeddedFont>
      <p:font typeface="Proxima Nova Semibold"/>
      <p:regular r:id="rId20"/>
      <p:bold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Semibold-regular.fntdata"/><Relationship Id="rId11" Type="http://schemas.openxmlformats.org/officeDocument/2006/relationships/slide" Target="slides/slide6.xml"/><Relationship Id="rId22" Type="http://schemas.openxmlformats.org/officeDocument/2006/relationships/font" Target="fonts/ProximaNovaSemibold-boldItalic.fntdata"/><Relationship Id="rId10" Type="http://schemas.openxmlformats.org/officeDocument/2006/relationships/slide" Target="slides/slide5.xml"/><Relationship Id="rId21" Type="http://schemas.openxmlformats.org/officeDocument/2006/relationships/font" Target="fonts/ProximaNovaSemibold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roximaNova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italic.fntdata"/><Relationship Id="rId16" Type="http://schemas.openxmlformats.org/officeDocument/2006/relationships/font" Target="fonts/ProximaNov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Extrabold-bold.fntdata"/><Relationship Id="rId6" Type="http://schemas.openxmlformats.org/officeDocument/2006/relationships/slide" Target="slides/slide1.xml"/><Relationship Id="rId18" Type="http://schemas.openxmlformats.org/officeDocument/2006/relationships/font" Target="fonts/ProximaNov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167d6624_1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167d6624_1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1f841c000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1f841c000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1f841c00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1f841c00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1f841c00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1f841c00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b1f841c000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b1f841c000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1f841c000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b1f841c000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16cd7e5c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16cd7e5c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1f841c000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b1f841c000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16cd7e5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16cd7e5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902750" y="1358973"/>
            <a:ext cx="7338600" cy="17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02750" y="3202995"/>
            <a:ext cx="7338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800"/>
              <a:buNone/>
              <a:defRPr sz="2800">
                <a:solidFill>
                  <a:srgbClr val="E8F2F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95150" y="250225"/>
            <a:ext cx="2153800" cy="4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hasCustomPrompt="1" type="title"/>
          </p:nvPr>
        </p:nvSpPr>
        <p:spPr>
          <a:xfrm>
            <a:off x="572725" y="513088"/>
            <a:ext cx="2371200" cy="16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572725" y="2202838"/>
            <a:ext cx="2371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hasCustomPrompt="1" idx="2" type="title"/>
          </p:nvPr>
        </p:nvSpPr>
        <p:spPr>
          <a:xfrm>
            <a:off x="3386387" y="513088"/>
            <a:ext cx="2371200" cy="16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3" type="body"/>
          </p:nvPr>
        </p:nvSpPr>
        <p:spPr>
          <a:xfrm>
            <a:off x="3386383" y="2202838"/>
            <a:ext cx="2371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hasCustomPrompt="1" idx="4" type="title"/>
          </p:nvPr>
        </p:nvSpPr>
        <p:spPr>
          <a:xfrm>
            <a:off x="6200049" y="513088"/>
            <a:ext cx="2371200" cy="160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5" type="body"/>
          </p:nvPr>
        </p:nvSpPr>
        <p:spPr>
          <a:xfrm>
            <a:off x="6200041" y="2202838"/>
            <a:ext cx="23712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ctrTitle"/>
          </p:nvPr>
        </p:nvSpPr>
        <p:spPr>
          <a:xfrm>
            <a:off x="902750" y="1688157"/>
            <a:ext cx="7338600" cy="17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None/>
              <a:defRPr sz="5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" name="Google Shape;15;p3"/>
          <p:cNvSpPr txBox="1"/>
          <p:nvPr>
            <p:ph idx="1" type="subTitle"/>
          </p:nvPr>
        </p:nvSpPr>
        <p:spPr>
          <a:xfrm>
            <a:off x="902750" y="3532179"/>
            <a:ext cx="7338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F2FE"/>
              </a:buClr>
              <a:buSzPts val="2800"/>
              <a:buNone/>
              <a:defRPr sz="2800">
                <a:solidFill>
                  <a:srgbClr val="E8F2FE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495500" y="1320425"/>
            <a:ext cx="615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1495550" y="2543525"/>
            <a:ext cx="6153000" cy="13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311700" y="1120275"/>
            <a:ext cx="4077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5"/>
          <p:cNvSpPr txBox="1"/>
          <p:nvPr>
            <p:ph idx="1" type="subTitle"/>
          </p:nvPr>
        </p:nvSpPr>
        <p:spPr>
          <a:xfrm>
            <a:off x="1146600" y="2412550"/>
            <a:ext cx="3201900" cy="193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5"/>
          <p:cNvSpPr/>
          <p:nvPr/>
        </p:nvSpPr>
        <p:spPr>
          <a:xfrm>
            <a:off x="4454150" y="0"/>
            <a:ext cx="46899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tails 1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/>
          <p:nvPr>
            <p:ph type="title"/>
          </p:nvPr>
        </p:nvSpPr>
        <p:spPr>
          <a:xfrm>
            <a:off x="1035350" y="445025"/>
            <a:ext cx="7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6"/>
          <p:cNvSpPr txBox="1"/>
          <p:nvPr>
            <p:ph idx="1" type="body"/>
          </p:nvPr>
        </p:nvSpPr>
        <p:spPr>
          <a:xfrm>
            <a:off x="1035350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2" type="body"/>
          </p:nvPr>
        </p:nvSpPr>
        <p:spPr>
          <a:xfrm>
            <a:off x="4788175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tails 2">
  <p:cSld name="TITLE_AND_TWO_COLUMNS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1035350" y="445025"/>
            <a:ext cx="7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" type="body"/>
          </p:nvPr>
        </p:nvSpPr>
        <p:spPr>
          <a:xfrm>
            <a:off x="1035350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7"/>
          <p:cNvSpPr txBox="1"/>
          <p:nvPr>
            <p:ph idx="2" type="body"/>
          </p:nvPr>
        </p:nvSpPr>
        <p:spPr>
          <a:xfrm>
            <a:off x="4788175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tails 3">
  <p:cSld name="TITLE_AND_TWO_COLUMNS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/>
          <p:nvPr>
            <p:ph type="title"/>
          </p:nvPr>
        </p:nvSpPr>
        <p:spPr>
          <a:xfrm>
            <a:off x="1035350" y="445025"/>
            <a:ext cx="7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8"/>
          <p:cNvSpPr txBox="1"/>
          <p:nvPr>
            <p:ph idx="1" type="body"/>
          </p:nvPr>
        </p:nvSpPr>
        <p:spPr>
          <a:xfrm>
            <a:off x="1035350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8"/>
          <p:cNvSpPr txBox="1"/>
          <p:nvPr>
            <p:ph idx="2" type="body"/>
          </p:nvPr>
        </p:nvSpPr>
        <p:spPr>
          <a:xfrm>
            <a:off x="4788175" y="1152475"/>
            <a:ext cx="332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">
  <p:cSld name="MAIN_POI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/>
          <p:nvPr>
            <p:ph type="title"/>
          </p:nvPr>
        </p:nvSpPr>
        <p:spPr>
          <a:xfrm>
            <a:off x="999825" y="450150"/>
            <a:ext cx="5858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951280" y="1911209"/>
            <a:ext cx="3262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951280" y="3481109"/>
            <a:ext cx="32625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roxima Nova Extrabold"/>
              <a:buNone/>
              <a:defRPr sz="3200">
                <a:solidFill>
                  <a:schemeClr val="dk1"/>
                </a:solidFill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 Semibold"/>
              <a:buChar char="●"/>
              <a:defRPr sz="1800">
                <a:solidFill>
                  <a:schemeClr val="dk2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902750" y="1358973"/>
            <a:ext cx="7338600" cy="17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Studying</a:t>
            </a:r>
            <a:r>
              <a:rPr lang="en"/>
              <a:t> 101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902750" y="3119259"/>
            <a:ext cx="7338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 tips on how to study</a:t>
            </a:r>
            <a:endParaRPr/>
          </a:p>
        </p:txBody>
      </p:sp>
      <p:pic>
        <p:nvPicPr>
          <p:cNvPr descr="350+ Study Pictures &amp; Images [HQ] | Download Free Images &amp; Stock Photos on  Unsplash"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2075" y="1486488"/>
            <a:ext cx="2894025" cy="217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883975" y="1182957"/>
            <a:ext cx="7338600" cy="170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First of all.. Manage your time, right now. Like today. </a:t>
            </a:r>
            <a:endParaRPr/>
          </a:p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4299300" y="1952400"/>
            <a:ext cx="4624200" cy="14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Open your Google calendar and/or a planner and look at your class schedule and </a:t>
            </a:r>
            <a:r>
              <a:rPr lang="en" sz="1700"/>
              <a:t>syllabuses.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Usually the chapters in the course are listed and books are too!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To make life easier you can </a:t>
            </a:r>
            <a:r>
              <a:rPr lang="en" sz="1700">
                <a:highlight>
                  <a:srgbClr val="4A86E8"/>
                </a:highlight>
              </a:rPr>
              <a:t>sync your Canvas to your Google calendar</a:t>
            </a:r>
            <a:r>
              <a:rPr lang="en" sz="1700"/>
              <a:t> to see upcoming assignments and when class is. Or you can manually enter items in. Either way you need to keep track of the amount of hours you spend on school/studying. </a:t>
            </a:r>
            <a:endParaRPr sz="1700"/>
          </a:p>
        </p:txBody>
      </p:sp>
      <p:pic>
        <p:nvPicPr>
          <p:cNvPr descr="Time HD Stock Images | Shutterstock" id="63" name="Google Shape;63;p14"/>
          <p:cNvPicPr preferRelativeResize="0"/>
          <p:nvPr/>
        </p:nvPicPr>
        <p:blipFill rotWithShape="1">
          <a:blip r:embed="rId3">
            <a:alphaModFix/>
          </a:blip>
          <a:srcRect b="16991" l="0" r="0" t="0"/>
          <a:stretch/>
        </p:blipFill>
        <p:spPr>
          <a:xfrm>
            <a:off x="1061550" y="2883350"/>
            <a:ext cx="2856432" cy="17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106525" y="111650"/>
            <a:ext cx="5858100" cy="168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How to Sync Canvas to Google Calendar or any Calendar</a:t>
            </a:r>
            <a:r>
              <a:rPr lang="en"/>
              <a:t> </a:t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00" y="1497200"/>
            <a:ext cx="6241726" cy="222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 rotWithShape="1">
          <a:blip r:embed="rId4">
            <a:alphaModFix/>
          </a:blip>
          <a:srcRect b="39780" l="0" r="0" t="0"/>
          <a:stretch/>
        </p:blipFill>
        <p:spPr>
          <a:xfrm>
            <a:off x="3180200" y="1609900"/>
            <a:ext cx="2435675" cy="60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3981" y="3066325"/>
            <a:ext cx="3981175" cy="194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00251" y="1636150"/>
            <a:ext cx="2435674" cy="225390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/>
          <p:nvPr/>
        </p:nvSpPr>
        <p:spPr>
          <a:xfrm>
            <a:off x="347925" y="2463625"/>
            <a:ext cx="2548200" cy="207000"/>
          </a:xfrm>
          <a:prstGeom prst="rect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3037150" y="2290075"/>
            <a:ext cx="2663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Proxima Nova Semibold"/>
              <a:buAutoNum type="arabicPeriod"/>
            </a:pPr>
            <a:r>
              <a:rPr lang="en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Go to Canvas calendar and click </a:t>
            </a:r>
            <a:r>
              <a:rPr lang="en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Calendar</a:t>
            </a:r>
            <a:r>
              <a:rPr lang="en" sz="12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 feed and copy the link</a:t>
            </a:r>
            <a:endParaRPr sz="1200">
              <a:solidFill>
                <a:srgbClr val="FFFFFF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5" name="Google Shape;75;p15"/>
          <p:cNvSpPr/>
          <p:nvPr/>
        </p:nvSpPr>
        <p:spPr>
          <a:xfrm>
            <a:off x="4710950" y="1636150"/>
            <a:ext cx="357300" cy="2070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 txBox="1"/>
          <p:nvPr/>
        </p:nvSpPr>
        <p:spPr>
          <a:xfrm>
            <a:off x="4504100" y="974000"/>
            <a:ext cx="2501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2. Go to Google calendar and click the “+” near other calendars</a:t>
            </a:r>
            <a:endParaRPr sz="1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6713700" y="3168850"/>
            <a:ext cx="15984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3. Click “From URL” </a:t>
            </a:r>
            <a:endParaRPr sz="1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78" name="Google Shape;78;p15"/>
          <p:cNvSpPr/>
          <p:nvPr/>
        </p:nvSpPr>
        <p:spPr>
          <a:xfrm>
            <a:off x="5792325" y="3168850"/>
            <a:ext cx="846300" cy="207000"/>
          </a:xfrm>
          <a:prstGeom prst="rect">
            <a:avLst/>
          </a:prstGeom>
          <a:noFill/>
          <a:ln cap="flat" cmpd="sng" w="38100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5519625" y="4029000"/>
            <a:ext cx="17679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Proxima Nova Semibold"/>
                <a:ea typeface="Proxima Nova Semibold"/>
                <a:cs typeface="Proxima Nova Semibold"/>
                <a:sym typeface="Proxima Nova Semibold"/>
              </a:rPr>
              <a:t>4. Paste URL from canvas calendar feed and click add calendar! </a:t>
            </a:r>
            <a:endParaRPr sz="11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1495500" y="1320425"/>
            <a:ext cx="6153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Second, get rid of “I can’t,” “I don’t have time,” and “It’s too hard.” </a:t>
            </a:r>
            <a:endParaRPr/>
          </a:p>
        </p:txBody>
      </p:sp>
      <p:sp>
        <p:nvSpPr>
          <p:cNvPr id="85" name="Google Shape;85;p16"/>
          <p:cNvSpPr txBox="1"/>
          <p:nvPr>
            <p:ph idx="1" type="subTitle"/>
          </p:nvPr>
        </p:nvSpPr>
        <p:spPr>
          <a:xfrm>
            <a:off x="1495550" y="2543525"/>
            <a:ext cx="6153000" cy="139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Don’t limit yourself on the material, as long as you put in the hours you will be fine.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951280" y="1911209"/>
            <a:ext cx="32625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stay ahead/on top of course work </a:t>
            </a:r>
            <a:endParaRPr/>
          </a:p>
        </p:txBody>
      </p:sp>
      <p:sp>
        <p:nvSpPr>
          <p:cNvPr id="91" name="Google Shape;91;p17"/>
          <p:cNvSpPr txBox="1"/>
          <p:nvPr>
            <p:ph idx="1" type="subTitle"/>
          </p:nvPr>
        </p:nvSpPr>
        <p:spPr>
          <a:xfrm>
            <a:off x="951280" y="3481109"/>
            <a:ext cx="3262500" cy="7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Studying 101 </a:t>
            </a:r>
            <a:endParaRPr/>
          </a:p>
        </p:txBody>
      </p:sp>
      <p:sp>
        <p:nvSpPr>
          <p:cNvPr id="92" name="Google Shape;92;p17"/>
          <p:cNvSpPr txBox="1"/>
          <p:nvPr>
            <p:ph idx="2" type="body"/>
          </p:nvPr>
        </p:nvSpPr>
        <p:spPr>
          <a:xfrm>
            <a:off x="4894675" y="100850"/>
            <a:ext cx="3837000" cy="165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>
                <a:solidFill>
                  <a:srgbClr val="4A86E8"/>
                </a:solidFill>
              </a:rPr>
              <a:t>So now that you have your calendar synced and organized, </a:t>
            </a:r>
            <a:r>
              <a:rPr lang="en" sz="1500">
                <a:solidFill>
                  <a:srgbClr val="4A86E8"/>
                </a:solidFill>
              </a:rPr>
              <a:t>let's</a:t>
            </a:r>
            <a:r>
              <a:rPr lang="en" sz="1500">
                <a:solidFill>
                  <a:srgbClr val="4A86E8"/>
                </a:solidFill>
              </a:rPr>
              <a:t> add in the time you need to study to stay ahead of the game. </a:t>
            </a:r>
            <a:endParaRPr sz="1500">
              <a:solidFill>
                <a:srgbClr val="4A86E8"/>
              </a:solidFill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154625" y="1546400"/>
            <a:ext cx="3317100" cy="207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Proxima Nova"/>
              <a:buChar char="-"/>
            </a:pPr>
            <a:r>
              <a:rPr b="1" lang="en" sz="1600">
                <a:highlight>
                  <a:srgbClr val="4A86E8"/>
                </a:highlight>
                <a:latin typeface="Proxima Nova"/>
                <a:ea typeface="Proxima Nova"/>
                <a:cs typeface="Proxima Nova"/>
                <a:sym typeface="Proxima Nova"/>
              </a:rPr>
              <a:t>Put studying time in your calendar or agenda! </a:t>
            </a:r>
            <a:endParaRPr b="1" sz="1600">
              <a:highlight>
                <a:srgbClr val="4A86E8"/>
              </a:highlight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Char char="-"/>
            </a:pPr>
            <a:r>
              <a:rPr lang="en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Units matter, they depict the amount of hours to study per week for each class. </a:t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Font typeface="Proxima Nova Semibold"/>
              <a:buChar char="-"/>
            </a:pPr>
            <a:r>
              <a:rPr lang="en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Look at Course material in syllabus, such as chapters in </a:t>
            </a:r>
            <a:r>
              <a:rPr lang="en" sz="1300">
                <a:latin typeface="Proxima Nova Semibold"/>
                <a:ea typeface="Proxima Nova Semibold"/>
                <a:cs typeface="Proxima Nova Semibold"/>
                <a:sym typeface="Proxima Nova Semibold"/>
              </a:rPr>
              <a:t>textbook and label them in your calendar to read ahead/take notes!</a:t>
            </a:r>
            <a:endParaRPr sz="1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cxnSp>
        <p:nvCxnSpPr>
          <p:cNvPr id="94" name="Google Shape;94;p17"/>
          <p:cNvCxnSpPr>
            <a:stCxn id="90" idx="3"/>
          </p:cNvCxnSpPr>
          <p:nvPr/>
        </p:nvCxnSpPr>
        <p:spPr>
          <a:xfrm flipH="1" rot="10800000">
            <a:off x="4213780" y="2047259"/>
            <a:ext cx="1321500" cy="6051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7"/>
          <p:cNvSpPr txBox="1"/>
          <p:nvPr/>
        </p:nvSpPr>
        <p:spPr>
          <a:xfrm>
            <a:off x="3504475" y="2571750"/>
            <a:ext cx="1390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rPr>
              <a:t>Important</a:t>
            </a:r>
            <a:endParaRPr>
              <a:solidFill>
                <a:schemeClr val="lt1"/>
              </a:solidFill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79300" y="739600"/>
            <a:ext cx="4672800" cy="1222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do </a:t>
            </a:r>
            <a:r>
              <a:rPr lang="en"/>
              <a:t>during</a:t>
            </a:r>
            <a:r>
              <a:rPr lang="en"/>
              <a:t> Study time…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179300" y="2571750"/>
            <a:ext cx="4097700" cy="195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s</a:t>
            </a:r>
            <a:r>
              <a:rPr lang="en"/>
              <a:t>ometimes</a:t>
            </a:r>
            <a:r>
              <a:rPr lang="en"/>
              <a:t> it can be hard to be productive. I get it, so here are some tips on how to break procrastination!</a:t>
            </a:r>
            <a:endParaRPr/>
          </a:p>
        </p:txBody>
      </p:sp>
      <p:sp>
        <p:nvSpPr>
          <p:cNvPr id="102" name="Google Shape;102;p18"/>
          <p:cNvSpPr txBox="1"/>
          <p:nvPr/>
        </p:nvSpPr>
        <p:spPr>
          <a:xfrm>
            <a:off x="4852100" y="0"/>
            <a:ext cx="3832500" cy="50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-"/>
            </a:pPr>
            <a:r>
              <a:rPr lang="en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Find course chapters and read ahead/take notes</a:t>
            </a:r>
            <a:endParaRPr sz="19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-"/>
            </a:pPr>
            <a:r>
              <a:rPr lang="en" sz="1900">
                <a:latin typeface="Proxima Nova Semibold"/>
                <a:ea typeface="Proxima Nova Semibold"/>
                <a:cs typeface="Proxima Nova Semibold"/>
                <a:sym typeface="Proxima Nova Semibold"/>
              </a:rPr>
              <a:t>Look at Course material in syllabus, such as chapters in textbook and label them in calendar to read ahead/take notes!</a:t>
            </a:r>
            <a:endParaRPr sz="1800">
              <a:highlight>
                <a:srgbClr val="A4C2F4"/>
              </a:highlight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-"/>
            </a:pPr>
            <a:r>
              <a:rPr lang="en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Search for </a:t>
            </a:r>
            <a:r>
              <a:rPr lang="en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videos on the topic to get a better understanding 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-"/>
            </a:pPr>
            <a:r>
              <a:rPr b="1" lang="en" sz="1800">
                <a:latin typeface="Proxima Nova"/>
                <a:ea typeface="Proxima Nova"/>
                <a:cs typeface="Proxima Nova"/>
                <a:sym typeface="Proxima Nova"/>
              </a:rPr>
              <a:t>Book appointments with LARC Tutors</a:t>
            </a:r>
            <a:r>
              <a:rPr lang="en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 to ask questions or to review material 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Proxima Nova Semibold"/>
              <a:buChar char="-"/>
            </a:pPr>
            <a:r>
              <a:rPr lang="en" sz="1800">
                <a:latin typeface="Proxima Nova Semibold"/>
                <a:ea typeface="Proxima Nova Semibold"/>
                <a:cs typeface="Proxima Nova Semibold"/>
                <a:sym typeface="Proxima Nova Semibold"/>
              </a:rPr>
              <a:t>Homework is a part of studying time too (Practice makes perfect) </a:t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03" name="Google Shape;103;p18"/>
          <p:cNvSpPr txBox="1"/>
          <p:nvPr>
            <p:ph idx="1" type="subTitle"/>
          </p:nvPr>
        </p:nvSpPr>
        <p:spPr>
          <a:xfrm>
            <a:off x="179300" y="1811925"/>
            <a:ext cx="4097700" cy="58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Study...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9"/>
          <p:cNvSpPr txBox="1"/>
          <p:nvPr>
            <p:ph type="title"/>
          </p:nvPr>
        </p:nvSpPr>
        <p:spPr>
          <a:xfrm>
            <a:off x="311700" y="1120275"/>
            <a:ext cx="40773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Studying resources/tools </a:t>
            </a:r>
            <a:endParaRPr/>
          </a:p>
        </p:txBody>
      </p:sp>
      <p:sp>
        <p:nvSpPr>
          <p:cNvPr id="109" name="Google Shape;109;p19"/>
          <p:cNvSpPr txBox="1"/>
          <p:nvPr>
            <p:ph idx="1" type="subTitle"/>
          </p:nvPr>
        </p:nvSpPr>
        <p:spPr>
          <a:xfrm>
            <a:off x="4950525" y="637950"/>
            <a:ext cx="3365100" cy="32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Desmos (graphing tool)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Quizlet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Proxima Nova"/>
              <a:buChar char="-"/>
            </a:pPr>
            <a:r>
              <a:rPr b="1" lang="en">
                <a:highlight>
                  <a:srgbClr val="4A86E8"/>
                </a:highlight>
                <a:latin typeface="Proxima Nova"/>
                <a:ea typeface="Proxima Nova"/>
                <a:cs typeface="Proxima Nova"/>
                <a:sym typeface="Proxima Nova"/>
              </a:rPr>
              <a:t>Practice problems in the back of book</a:t>
            </a:r>
            <a:r>
              <a:rPr b="1" lang="en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b="1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Flash cards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Study buddy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Whiteboard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Kahoot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Office hours 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/>
              <a:t>Calendar </a:t>
            </a:r>
            <a:endParaRPr/>
          </a:p>
        </p:txBody>
      </p:sp>
      <p:pic>
        <p:nvPicPr>
          <p:cNvPr descr="Essential Tools To Keep In Your Car - Fast Lube Plus"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00" y="2400000"/>
            <a:ext cx="3057525" cy="150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691800" y="318650"/>
            <a:ext cx="7760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Take breaks in between studying</a:t>
            </a:r>
            <a:endParaRPr sz="2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30 min - 1 hour… (don’t want to </a:t>
            </a:r>
            <a:r>
              <a:rPr lang="en" sz="2800"/>
              <a:t>procrastinate)</a:t>
            </a:r>
            <a:r>
              <a:rPr lang="en"/>
              <a:t> </a:t>
            </a:r>
            <a:endParaRPr sz="2900"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2760900" y="1922075"/>
            <a:ext cx="3622200" cy="258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Watch a movie or one or two episodes of your favorite show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Take a walk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Go for a swim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Workout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Take a nap 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Eat some food </a:t>
            </a:r>
            <a:endParaRPr sz="17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700"/>
          </a:p>
        </p:txBody>
      </p:sp>
      <p:pic>
        <p:nvPicPr>
          <p:cNvPr descr="Break High Res Stock Images | Shutterstock" id="117" name="Google Shape;117;p20"/>
          <p:cNvPicPr preferRelativeResize="0"/>
          <p:nvPr/>
        </p:nvPicPr>
        <p:blipFill rotWithShape="1">
          <a:blip r:embed="rId3">
            <a:alphaModFix/>
          </a:blip>
          <a:srcRect b="14251" l="0" r="0" t="0"/>
          <a:stretch/>
        </p:blipFill>
        <p:spPr>
          <a:xfrm>
            <a:off x="5042400" y="2653875"/>
            <a:ext cx="2578725" cy="238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1035350" y="445025"/>
            <a:ext cx="7073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Last but not least... </a:t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1228850" y="1872825"/>
            <a:ext cx="6686100" cy="157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300"/>
              <a:t>You’re going to do great! AS long as you put in the time and effort, you will </a:t>
            </a:r>
            <a:r>
              <a:rPr lang="en" sz="2300"/>
              <a:t>accomplish</a:t>
            </a:r>
            <a:r>
              <a:rPr lang="en" sz="2300"/>
              <a:t> so much this semester with confidence in all classes. </a:t>
            </a:r>
            <a:endParaRPr sz="2300"/>
          </a:p>
        </p:txBody>
      </p:sp>
      <p:pic>
        <p:nvPicPr>
          <p:cNvPr descr="You Got This Multicolor Sticker – Big Moods"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375" y="0"/>
            <a:ext cx="1714500" cy="171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SU Master Layout">
  <a:themeElements>
    <a:clrScheme name="Simple Light">
      <a:dk1>
        <a:srgbClr val="004C97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